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7"/>
  </p:notesMasterIdLst>
  <p:sldIdLst>
    <p:sldId id="256" r:id="rId2"/>
    <p:sldId id="257" r:id="rId3"/>
    <p:sldId id="265" r:id="rId4"/>
    <p:sldId id="274" r:id="rId5"/>
    <p:sldId id="273" r:id="rId6"/>
    <p:sldId id="275" r:id="rId7"/>
    <p:sldId id="277" r:id="rId8"/>
    <p:sldId id="276" r:id="rId9"/>
    <p:sldId id="278" r:id="rId10"/>
    <p:sldId id="261" r:id="rId11"/>
    <p:sldId id="262" r:id="rId12"/>
    <p:sldId id="258" r:id="rId13"/>
    <p:sldId id="259" r:id="rId14"/>
    <p:sldId id="260" r:id="rId15"/>
    <p:sldId id="264" r:id="rId16"/>
  </p:sldIdLst>
  <p:sldSz cx="8229600" cy="1463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딩 메인" id="{D021EDED-2B2B-4DF7-B290-887DE31959C2}">
          <p14:sldIdLst>
            <p14:sldId id="256"/>
          </p14:sldIdLst>
        </p14:section>
        <p14:section name="로그인 / 회원가입" id="{EF3C94AF-29CD-42F4-9F82-C7BEB8F7F782}">
          <p14:sldIdLst>
            <p14:sldId id="257"/>
          </p14:sldIdLst>
        </p14:section>
        <p14:section name="메인" id="{9E518CCA-572D-47D6-B6A2-A7FBD9D7288D}">
          <p14:sldIdLst>
            <p14:sldId id="265"/>
            <p14:sldId id="274"/>
            <p14:sldId id="273"/>
            <p14:sldId id="275"/>
          </p14:sldIdLst>
        </p14:section>
        <p14:section name="My Page" id="{EB012E7B-BC0C-43CE-A746-010ABEC6FB8A}">
          <p14:sldIdLst>
            <p14:sldId id="277"/>
            <p14:sldId id="276"/>
            <p14:sldId id="278"/>
          </p14:sldIdLst>
        </p14:section>
        <p14:section name="test" id="{EA34DE8A-544F-4274-935E-99ECAE4FBC0D}">
          <p14:sldIdLst>
            <p14:sldId id="261"/>
            <p14:sldId id="262"/>
            <p14:sldId id="258"/>
            <p14:sldId id="259"/>
            <p14:sldId id="26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AFAF"/>
    <a:srgbClr val="FDFAC3"/>
    <a:srgbClr val="D1C8DE"/>
    <a:srgbClr val="FF4F4F"/>
    <a:srgbClr val="C6FADF"/>
    <a:srgbClr val="F6C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3" autoAdjust="0"/>
    <p:restoredTop sz="85596" autoAdjust="0"/>
  </p:normalViewPr>
  <p:slideViewPr>
    <p:cSldViewPr snapToGrid="0">
      <p:cViewPr varScale="1">
        <p:scale>
          <a:sx n="57" d="100"/>
          <a:sy n="57" d="100"/>
        </p:scale>
        <p:origin x="485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56921-5357-44C2-A704-D538FC7BAE8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ED145-72DA-4F83-A2C5-9A778722E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0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1pPr>
    <a:lvl2pPr marL="38924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2pPr>
    <a:lvl3pPr marL="77849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3pPr>
    <a:lvl4pPr marL="1167746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4pPr>
    <a:lvl5pPr marL="1556995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5pPr>
    <a:lvl6pPr marL="1946244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6pPr>
    <a:lvl7pPr marL="2335493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7pPr>
    <a:lvl8pPr marL="272474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8pPr>
    <a:lvl9pPr marL="311399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17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92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36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9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5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2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33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74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067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6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4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47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6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7684348"/>
            <a:ext cx="6172200" cy="353229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1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18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778933"/>
            <a:ext cx="1774508" cy="123985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778933"/>
            <a:ext cx="5220653" cy="123985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2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72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3647444"/>
            <a:ext cx="7098030" cy="608583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9790858"/>
            <a:ext cx="7098030" cy="32003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6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4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78936"/>
            <a:ext cx="7098030" cy="28278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3586481"/>
            <a:ext cx="3481506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5344160"/>
            <a:ext cx="3481506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3586481"/>
            <a:ext cx="3498652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5344160"/>
            <a:ext cx="3498652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8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7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2106510"/>
            <a:ext cx="4166235" cy="103970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4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2106510"/>
            <a:ext cx="4166235" cy="103970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778936"/>
            <a:ext cx="709803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3894667"/>
            <a:ext cx="709803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623E7-45ED-4538-B265-6DEE8EA6C079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13560217"/>
            <a:ext cx="277749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5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22960" rtl="0" eaLnBrk="1" latinLnBrk="1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1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6D2106-A9C6-40BF-8B7F-B5534B80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483" y="7231711"/>
            <a:ext cx="8556565" cy="4290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97" y="-3130691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577816" y="3107881"/>
            <a:ext cx="7104441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EF6815-1D0A-4399-BA31-E49FF96CE474}"/>
              </a:ext>
            </a:extLst>
          </p:cNvPr>
          <p:cNvGrpSpPr/>
          <p:nvPr/>
        </p:nvGrpSpPr>
        <p:grpSpPr>
          <a:xfrm>
            <a:off x="-163483" y="-2309539"/>
            <a:ext cx="9540240" cy="121083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491582" y="4225437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877393" y="4242343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54060" y="4159432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474225" y="4160590"/>
              <a:ext cx="1285875" cy="9766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044759" y="4234580"/>
              <a:ext cx="1314450" cy="930271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2246052" y="3421534"/>
            <a:ext cx="3767973" cy="3193143"/>
            <a:chOff x="2592367" y="3271924"/>
            <a:chExt cx="3164401" cy="31931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050" y="4911712"/>
              <a:ext cx="1079034" cy="110390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2592367" y="3271924"/>
              <a:ext cx="3164401" cy="3193143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홀로 요리 하는 사람 들을 위한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04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0289" y="9238709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83875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41463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54610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54610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54610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78918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54610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78918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88161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12817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88161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12817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816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5825066" y="4523394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4285FB-BB0A-40E7-9D7A-35743375105B}"/>
              </a:ext>
            </a:extLst>
          </p:cNvPr>
          <p:cNvGrpSpPr/>
          <p:nvPr/>
        </p:nvGrpSpPr>
        <p:grpSpPr>
          <a:xfrm>
            <a:off x="3381773" y="11232889"/>
            <a:ext cx="1466054" cy="1164559"/>
            <a:chOff x="-19668" y="2486230"/>
            <a:chExt cx="1466054" cy="11645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9D848D4-4323-4DB2-9A8C-5194E4F9AEBF}"/>
                </a:ext>
              </a:extLst>
            </p:cNvPr>
            <p:cNvSpPr/>
            <p:nvPr/>
          </p:nvSpPr>
          <p:spPr>
            <a:xfrm>
              <a:off x="-19668" y="2486230"/>
              <a:ext cx="1466054" cy="11645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0971BAD-DA87-4409-A211-CEFFEC017B3A}"/>
                </a:ext>
              </a:extLst>
            </p:cNvPr>
            <p:cNvGrpSpPr/>
            <p:nvPr/>
          </p:nvGrpSpPr>
          <p:grpSpPr>
            <a:xfrm>
              <a:off x="171450" y="2681286"/>
              <a:ext cx="1079034" cy="823796"/>
              <a:chOff x="11175355" y="5989176"/>
              <a:chExt cx="1758479" cy="140515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BCBE538-E6DA-4BF9-B1EA-C2B9DD648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5078" y="5989176"/>
                <a:ext cx="1079034" cy="110390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753E78B-2D16-4797-8548-58902552104F}"/>
                  </a:ext>
                </a:extLst>
              </p:cNvPr>
              <p:cNvSpPr/>
              <p:nvPr/>
            </p:nvSpPr>
            <p:spPr>
              <a:xfrm>
                <a:off x="11175355" y="6579162"/>
                <a:ext cx="1758479" cy="815169"/>
              </a:xfrm>
              <a:prstGeom prst="rect">
                <a:avLst/>
              </a:prstGeom>
            </p:spPr>
            <p:txBody>
              <a:bodyPr wrap="none">
                <a:prstTxWarp prst="textArchDown">
                  <a:avLst>
                    <a:gd name="adj" fmla="val 1631169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Hon Cook</a:t>
                </a: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32080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45227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45227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45227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69535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45227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69535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78778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03434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78778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03434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884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728643B-0E8B-42B2-A24A-63F479FB05C4}"/>
              </a:ext>
            </a:extLst>
          </p:cNvPr>
          <p:cNvGrpSpPr/>
          <p:nvPr/>
        </p:nvGrpSpPr>
        <p:grpSpPr>
          <a:xfrm>
            <a:off x="1838970" y="3875235"/>
            <a:ext cx="5943600" cy="8705317"/>
            <a:chOff x="1819920" y="3932385"/>
            <a:chExt cx="5943600" cy="8705317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9BEDFEBD-5B11-42BB-B38A-17C2C56A5C9C}"/>
                </a:ext>
              </a:extLst>
            </p:cNvPr>
            <p:cNvSpPr/>
            <p:nvPr/>
          </p:nvSpPr>
          <p:spPr>
            <a:xfrm>
              <a:off x="1819920" y="393238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EB07AA3-0F90-4993-930E-1AC0DDAD485C}"/>
                </a:ext>
              </a:extLst>
            </p:cNvPr>
            <p:cNvSpPr/>
            <p:nvPr/>
          </p:nvSpPr>
          <p:spPr>
            <a:xfrm>
              <a:off x="1819920" y="4766432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EA95D31-F01D-48DC-88C8-A01FC4CA5F9F}"/>
                </a:ext>
              </a:extLst>
            </p:cNvPr>
            <p:cNvSpPr/>
            <p:nvPr/>
          </p:nvSpPr>
          <p:spPr>
            <a:xfrm>
              <a:off x="1819920" y="567115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97ADB21-9140-48F5-A079-B4AB1C2EAA70}"/>
                </a:ext>
              </a:extLst>
            </p:cNvPr>
            <p:cNvSpPr/>
            <p:nvPr/>
          </p:nvSpPr>
          <p:spPr>
            <a:xfrm>
              <a:off x="1819920" y="6577733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BEF8133-7127-4162-A380-1CB2C4BF0FAD}"/>
                </a:ext>
              </a:extLst>
            </p:cNvPr>
            <p:cNvSpPr/>
            <p:nvPr/>
          </p:nvSpPr>
          <p:spPr>
            <a:xfrm>
              <a:off x="1819920" y="7499867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A98AD68-E6C9-4A5C-810D-137CB187108A}"/>
                </a:ext>
              </a:extLst>
            </p:cNvPr>
            <p:cNvSpPr/>
            <p:nvPr/>
          </p:nvSpPr>
          <p:spPr>
            <a:xfrm>
              <a:off x="1819920" y="84220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28150DA-AC6C-415D-BEA3-B02E5AE99908}"/>
                </a:ext>
              </a:extLst>
            </p:cNvPr>
            <p:cNvSpPr/>
            <p:nvPr/>
          </p:nvSpPr>
          <p:spPr>
            <a:xfrm>
              <a:off x="1819920" y="934054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74D71BC-775A-43BA-8E44-5F6C91629DB7}"/>
                </a:ext>
              </a:extLst>
            </p:cNvPr>
            <p:cNvSpPr/>
            <p:nvPr/>
          </p:nvSpPr>
          <p:spPr>
            <a:xfrm>
              <a:off x="1819920" y="1025908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90A59AB-0516-40C5-B441-B1E5561CACE6}"/>
                </a:ext>
              </a:extLst>
            </p:cNvPr>
            <p:cNvSpPr/>
            <p:nvPr/>
          </p:nvSpPr>
          <p:spPr>
            <a:xfrm>
              <a:off x="1819920" y="11173408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D859154-8353-471C-9889-90964BE632F0}"/>
                </a:ext>
              </a:extLst>
            </p:cNvPr>
            <p:cNvSpPr/>
            <p:nvPr/>
          </p:nvSpPr>
          <p:spPr>
            <a:xfrm>
              <a:off x="1819920" y="120849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97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38970" y="3875235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38970" y="4781550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38970" y="7788648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</p:spTree>
    <p:extLst>
      <p:ext uri="{BB962C8B-B14F-4D97-AF65-F5344CB8AC3E}">
        <p14:creationId xmlns:p14="http://schemas.microsoft.com/office/powerpoint/2010/main" val="258800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38970" y="3875235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38970" y="4781550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38970" y="7788648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</p:spTree>
    <p:extLst>
      <p:ext uri="{BB962C8B-B14F-4D97-AF65-F5344CB8AC3E}">
        <p14:creationId xmlns:p14="http://schemas.microsoft.com/office/powerpoint/2010/main" val="259712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4A8E46-6B72-4E71-927B-CCE41F16A260}"/>
              </a:ext>
            </a:extLst>
          </p:cNvPr>
          <p:cNvSpPr/>
          <p:nvPr/>
        </p:nvSpPr>
        <p:spPr>
          <a:xfrm>
            <a:off x="-12401485" y="5759304"/>
            <a:ext cx="10674799" cy="9267900"/>
          </a:xfrm>
          <a:prstGeom prst="rect">
            <a:avLst/>
          </a:prstGeom>
          <a:solidFill>
            <a:srgbClr val="FDF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15825066" y="694586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DBBD4A-7BCE-4821-829B-F5889B3CC696}"/>
              </a:ext>
            </a:extLst>
          </p:cNvPr>
          <p:cNvSpPr/>
          <p:nvPr/>
        </p:nvSpPr>
        <p:spPr>
          <a:xfrm>
            <a:off x="-11035231" y="4005368"/>
            <a:ext cx="9540240" cy="1210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C239B8-5699-464B-8328-1FC47B3B7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91582" y="4225437"/>
            <a:ext cx="1181100" cy="8731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23178A-604E-4F39-A483-2D50D3EB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393" y="4242343"/>
            <a:ext cx="1140745" cy="8043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107EC5-3900-4794-9994-32A50E563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54060" y="4159432"/>
            <a:ext cx="1303483" cy="9678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CDE572-29C8-49B1-B700-CFCA6DF4E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74225" y="4160590"/>
            <a:ext cx="1285875" cy="9766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77A7EC-F7CE-4A5A-9DE9-4F6155A6E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044759" y="4234580"/>
            <a:ext cx="1314450" cy="9302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148" y="2978265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792" y="5372972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2F6150-6F2C-4E36-98F0-0D6CACD2E7C3}"/>
              </a:ext>
            </a:extLst>
          </p:cNvPr>
          <p:cNvSpPr/>
          <p:nvPr/>
        </p:nvSpPr>
        <p:spPr>
          <a:xfrm flipV="1">
            <a:off x="-8022661" y="5992623"/>
            <a:ext cx="676058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2A6694-410C-4356-B37A-81DB3B3B9A48}"/>
              </a:ext>
            </a:extLst>
          </p:cNvPr>
          <p:cNvSpPr/>
          <p:nvPr/>
        </p:nvSpPr>
        <p:spPr>
          <a:xfrm>
            <a:off x="-12218767" y="1868242"/>
            <a:ext cx="9296400" cy="5345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ECECEEC-C6E6-4735-824B-EC56D9F81EB3}"/>
              </a:ext>
            </a:extLst>
          </p:cNvPr>
          <p:cNvGrpSpPr/>
          <p:nvPr/>
        </p:nvGrpSpPr>
        <p:grpSpPr>
          <a:xfrm>
            <a:off x="579268" y="3930808"/>
            <a:ext cx="7117362" cy="497386"/>
            <a:chOff x="481258" y="3744957"/>
            <a:chExt cx="7321622" cy="49738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CE5D16D-C701-4FD2-902F-98ACE1FAC006}"/>
                </a:ext>
              </a:extLst>
            </p:cNvPr>
            <p:cNvSpPr/>
            <p:nvPr/>
          </p:nvSpPr>
          <p:spPr>
            <a:xfrm>
              <a:off x="481258" y="3744957"/>
              <a:ext cx="7321622" cy="49738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A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ACC3B04-C526-4607-99DA-D07DFEC3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24072" y="3786412"/>
              <a:ext cx="474490" cy="414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CBCC51D-7C7C-481F-B4A0-81829390950A}"/>
              </a:ext>
            </a:extLst>
          </p:cNvPr>
          <p:cNvCxnSpPr>
            <a:cxnSpLocks/>
          </p:cNvCxnSpPr>
          <p:nvPr/>
        </p:nvCxnSpPr>
        <p:spPr>
          <a:xfrm flipV="1">
            <a:off x="-1361440" y="8755100"/>
            <a:ext cx="0" cy="20462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03804"/>
            <a:ext cx="9326880" cy="107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EA30A9A-1A22-49AB-B4E4-908832770665}"/>
              </a:ext>
            </a:extLst>
          </p:cNvPr>
          <p:cNvSpPr/>
          <p:nvPr/>
        </p:nvSpPr>
        <p:spPr>
          <a:xfrm>
            <a:off x="3536634" y="3682296"/>
            <a:ext cx="122755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Search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ED400D6-B44C-4C16-AE0D-96F088CCD5D0}"/>
              </a:ext>
            </a:extLst>
          </p:cNvPr>
          <p:cNvGrpSpPr/>
          <p:nvPr/>
        </p:nvGrpSpPr>
        <p:grpSpPr>
          <a:xfrm>
            <a:off x="515982" y="8034695"/>
            <a:ext cx="7296921" cy="3111724"/>
            <a:chOff x="504407" y="8034695"/>
            <a:chExt cx="7296921" cy="3111724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38EDC351-2F8D-4707-AA56-4855202A4F75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Menu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3A4FF94-E2BC-4064-B879-0DBD75C3BA08}"/>
              </a:ext>
            </a:extLst>
          </p:cNvPr>
          <p:cNvGrpSpPr/>
          <p:nvPr/>
        </p:nvGrpSpPr>
        <p:grpSpPr>
          <a:xfrm>
            <a:off x="504407" y="4731597"/>
            <a:ext cx="7296921" cy="3111724"/>
            <a:chOff x="504407" y="8034695"/>
            <a:chExt cx="7296921" cy="3111724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F66B6000-A95E-430E-B306-0E08A52B7870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31696DC-D06E-4148-9FC7-E173824DA9E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42275DB-707A-4D92-B035-9C86B690A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317171" y="7517690"/>
            <a:ext cx="204492" cy="20333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9AB56B7-E78E-4837-84C0-95CA55200F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074961" y="7517690"/>
            <a:ext cx="204492" cy="20333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46E81E-CE0A-4785-B328-4CB3DCDFCCAD}"/>
              </a:ext>
            </a:extLst>
          </p:cNvPr>
          <p:cNvGrpSpPr/>
          <p:nvPr/>
        </p:nvGrpSpPr>
        <p:grpSpPr>
          <a:xfrm>
            <a:off x="1319709" y="9196813"/>
            <a:ext cx="863741" cy="1026719"/>
            <a:chOff x="1058108" y="8672141"/>
            <a:chExt cx="863741" cy="102671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7ADC00E-F215-4794-9DD7-C63E915C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8108" y="8672141"/>
              <a:ext cx="863741" cy="734178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332C5F7-2042-408E-AF8B-37D0968543EC}"/>
                </a:ext>
              </a:extLst>
            </p:cNvPr>
            <p:cNvSpPr/>
            <p:nvPr/>
          </p:nvSpPr>
          <p:spPr>
            <a:xfrm>
              <a:off x="1219697" y="9329528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한 식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C7454A-3F50-4B8C-8708-AFBAAE1A8A2F}"/>
              </a:ext>
            </a:extLst>
          </p:cNvPr>
          <p:cNvGrpSpPr/>
          <p:nvPr/>
        </p:nvGrpSpPr>
        <p:grpSpPr>
          <a:xfrm>
            <a:off x="3034321" y="9196813"/>
            <a:ext cx="707488" cy="1011479"/>
            <a:chOff x="2829146" y="8672141"/>
            <a:chExt cx="707488" cy="101147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70CA990-5B26-46E1-8F1B-C69F1B31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29146" y="8672141"/>
              <a:ext cx="707488" cy="687867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CCE85AE-EE16-4E78-B73A-20AF5296509B}"/>
                </a:ext>
              </a:extLst>
            </p:cNvPr>
            <p:cNvSpPr/>
            <p:nvPr/>
          </p:nvSpPr>
          <p:spPr>
            <a:xfrm>
              <a:off x="2933951" y="9314288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일 식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26FCBF-D5A1-4680-9839-64DA6321E5C9}"/>
              </a:ext>
            </a:extLst>
          </p:cNvPr>
          <p:cNvGrpSpPr/>
          <p:nvPr/>
        </p:nvGrpSpPr>
        <p:grpSpPr>
          <a:xfrm>
            <a:off x="848214" y="5296301"/>
            <a:ext cx="3140944" cy="2246685"/>
            <a:chOff x="746287" y="5304262"/>
            <a:chExt cx="3140944" cy="224668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8D7E82B-5746-4EF6-80BE-35A9BD1ECB99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7F00F1-17FA-49DD-9187-2D8657B7FA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C6C7B62-1D1E-488B-9AC9-32A254D835DB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ED4CE63-A767-43EC-BBBC-3519B8D832D9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3B471A6-F4B6-47DB-B184-F91541E66A5A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A73F471-F8C2-44EC-9B26-6B39B61C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5C269CB-D060-4D48-AED4-7A80F6AD9047}"/>
              </a:ext>
            </a:extLst>
          </p:cNvPr>
          <p:cNvGrpSpPr/>
          <p:nvPr/>
        </p:nvGrpSpPr>
        <p:grpSpPr>
          <a:xfrm>
            <a:off x="4325579" y="5296301"/>
            <a:ext cx="3140944" cy="2246685"/>
            <a:chOff x="746287" y="5304262"/>
            <a:chExt cx="3140944" cy="2246685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57A477B-070B-4ED5-9BF2-DB63E28ECD74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A8402C3-B034-4FCE-8487-DBA4B0B3E0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40AE980-1BA3-4670-8C55-2D512CAA799E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EE926B9-2190-4D1F-9077-DBF053052A72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FEFCB7F-F6D3-48C6-B1E0-B6C937592C0F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3CDD381-3F1D-4160-903B-666C25FA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9B0F45E-2FC8-40B5-A0FE-7BBB41ABAE63}"/>
              </a:ext>
            </a:extLst>
          </p:cNvPr>
          <p:cNvGrpSpPr/>
          <p:nvPr/>
        </p:nvGrpSpPr>
        <p:grpSpPr>
          <a:xfrm>
            <a:off x="6035158" y="9077069"/>
            <a:ext cx="866560" cy="1153500"/>
            <a:chOff x="6245319" y="9082523"/>
            <a:chExt cx="866560" cy="1153500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3F107A3-EE36-45D9-B71E-B5168A35131F}"/>
                </a:ext>
              </a:extLst>
            </p:cNvPr>
            <p:cNvSpPr/>
            <p:nvPr/>
          </p:nvSpPr>
          <p:spPr>
            <a:xfrm>
              <a:off x="6418482" y="9829758"/>
              <a:ext cx="579158" cy="406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양 식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5524C16-9F93-4D38-A551-28342FC1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45319" y="9082523"/>
              <a:ext cx="866560" cy="84702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923B698-30B3-49BE-BE71-0600A7E9BBC2}"/>
              </a:ext>
            </a:extLst>
          </p:cNvPr>
          <p:cNvGrpSpPr/>
          <p:nvPr/>
        </p:nvGrpSpPr>
        <p:grpSpPr>
          <a:xfrm>
            <a:off x="4592680" y="9088752"/>
            <a:ext cx="780010" cy="1134780"/>
            <a:chOff x="4802841" y="9094206"/>
            <a:chExt cx="780010" cy="113478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2627280-60D5-4577-8DDC-AE5A30D930C6}"/>
                </a:ext>
              </a:extLst>
            </p:cNvPr>
            <p:cNvSpPr/>
            <p:nvPr/>
          </p:nvSpPr>
          <p:spPr>
            <a:xfrm>
              <a:off x="4957295" y="9859654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중 식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FB41C91-21F2-4D6A-ADC4-30C3B5198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02841" y="9094206"/>
              <a:ext cx="780010" cy="797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03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671" y="2776654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8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13036137" y="982480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-12200210" y="942954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1F127F55-1D48-4B0A-9F10-1522111A3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72697" y="5386578"/>
            <a:ext cx="1727055" cy="146321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923E935-0C8D-41BD-8B07-7281952E2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85134" y="3138829"/>
            <a:ext cx="1476168" cy="138295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EF15CCD-FCF5-45DA-A943-1E251C21E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218065" y="5386578"/>
            <a:ext cx="1523384" cy="166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67F8CFD-8C4F-468D-8B60-D164A48C7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079098" y="4388035"/>
            <a:ext cx="1710305" cy="19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8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A47D4619-8792-45B6-8391-4C81882007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80" y="8479909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35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CC6BC9C6-9CBD-4C54-B6F1-6363681654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76" y="8483611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38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298729B3-B8A0-4F4D-9962-C0A6BE3DCA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84" y="8478531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6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잘린 위쪽 모서리 50">
            <a:extLst>
              <a:ext uri="{FF2B5EF4-FFF2-40B4-BE49-F238E27FC236}">
                <a16:creationId xmlns:a16="http://schemas.microsoft.com/office/drawing/2014/main" id="{3FF0321E-FE8B-43D6-AB00-E496505FF96E}"/>
              </a:ext>
            </a:extLst>
          </p:cNvPr>
          <p:cNvSpPr/>
          <p:nvPr/>
        </p:nvSpPr>
        <p:spPr>
          <a:xfrm>
            <a:off x="4161100" y="7147863"/>
            <a:ext cx="991159" cy="52397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-6083664" y="1071775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-7555905" y="2812512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BFD31-BB88-4EA3-A03D-1658F37046C7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CABC63-7E3A-458E-B58B-F1AEE383550B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BF1688-7DAE-4F9C-A39C-A6DC7D3E9355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139F7D4-E62D-4E79-BBDF-D78D2D73C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E9825AA-224B-49F4-A879-39745D448211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29A38A-F463-4CAA-99AB-5A85ADA0D3CC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2EF60A9-35D9-4716-8D70-4B0F1882E4C1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F8ED32-40EA-4997-B641-468799DBA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AF1196A-0F21-4137-84D7-D4ACB793A09B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7F94077-62C2-4988-859E-AE3BF5D2E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398346-1435-4F6C-94FF-7E0A5320DB6B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7BA174-0485-4EB9-804C-01FC4D77DC93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EF411BB-102F-4738-A3C6-2E1616E9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6C4B9F-B05C-4CE7-A8A6-117D60EA74C6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EE7B7FA-B79F-4627-946E-CB78A97F213B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C533717-1774-43DC-879C-456663A9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0E25DB9-316C-4823-9C68-1F8963F0A3D9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CF62EE-67D1-4E3B-B986-FB4CE32460F7}"/>
              </a:ext>
            </a:extLst>
          </p:cNvPr>
          <p:cNvSpPr/>
          <p:nvPr/>
        </p:nvSpPr>
        <p:spPr>
          <a:xfrm>
            <a:off x="762506" y="5743499"/>
            <a:ext cx="1158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아 이 디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E7D8EA-B2DF-4DA2-A8B3-14FC91819B17}"/>
              </a:ext>
            </a:extLst>
          </p:cNvPr>
          <p:cNvSpPr/>
          <p:nvPr/>
        </p:nvSpPr>
        <p:spPr>
          <a:xfrm>
            <a:off x="574386" y="4053073"/>
            <a:ext cx="1534271" cy="153426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A17A1A-CB08-4E22-B7AE-24A94BE047A7}"/>
              </a:ext>
            </a:extLst>
          </p:cNvPr>
          <p:cNvSpPr/>
          <p:nvPr/>
        </p:nvSpPr>
        <p:spPr>
          <a:xfrm>
            <a:off x="2674696" y="414246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    름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4992B7-0F9A-4200-A62B-351CD50484B4}"/>
              </a:ext>
            </a:extLst>
          </p:cNvPr>
          <p:cNvSpPr/>
          <p:nvPr/>
        </p:nvSpPr>
        <p:spPr>
          <a:xfrm>
            <a:off x="266314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나    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6F6D62-CE06-4F28-9A4D-92F07EB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4" y="4257413"/>
            <a:ext cx="1465514" cy="11255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D86F59-10A1-4215-967A-7655944E9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705471-4CF2-4A91-A7AE-9B0C99C9ED76}"/>
              </a:ext>
            </a:extLst>
          </p:cNvPr>
          <p:cNvSpPr/>
          <p:nvPr/>
        </p:nvSpPr>
        <p:spPr>
          <a:xfrm>
            <a:off x="433100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25 </a:t>
            </a:r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4F539E-4204-4C73-89B1-96C38FB63A82}"/>
              </a:ext>
            </a:extLst>
          </p:cNvPr>
          <p:cNvSpPr/>
          <p:nvPr/>
        </p:nvSpPr>
        <p:spPr>
          <a:xfrm>
            <a:off x="4331008" y="4141645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김 혼 쿡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CE389-1E38-433D-8031-D7DCCBFC883D}"/>
              </a:ext>
            </a:extLst>
          </p:cNvPr>
          <p:cNvSpPr/>
          <p:nvPr/>
        </p:nvSpPr>
        <p:spPr>
          <a:xfrm>
            <a:off x="-1262072" y="7673790"/>
            <a:ext cx="10854307" cy="3816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173631-82CB-4D44-B542-58847C29E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64" y="7983272"/>
            <a:ext cx="3921846" cy="33399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57F814-1689-41A4-9ABB-B23D16AB7063}"/>
              </a:ext>
            </a:extLst>
          </p:cNvPr>
          <p:cNvSpPr/>
          <p:nvPr/>
        </p:nvSpPr>
        <p:spPr>
          <a:xfrm>
            <a:off x="235880" y="7228136"/>
            <a:ext cx="2427268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My</a:t>
            </a:r>
            <a:r>
              <a:rPr lang="ko-KR" altLang="en-US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Recipe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08BD81-775A-4427-A71A-7EDA4177E923}"/>
              </a:ext>
            </a:extLst>
          </p:cNvPr>
          <p:cNvCxnSpPr>
            <a:stCxn id="41" idx="0"/>
            <a:endCxn id="41" idx="2"/>
          </p:cNvCxnSpPr>
          <p:nvPr/>
        </p:nvCxnSpPr>
        <p:spPr>
          <a:xfrm>
            <a:off x="4165082" y="7673790"/>
            <a:ext cx="0" cy="381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96F53C-B63E-40EA-B306-7A654300D89E}"/>
              </a:ext>
            </a:extLst>
          </p:cNvPr>
          <p:cNvSpPr/>
          <p:nvPr/>
        </p:nvSpPr>
        <p:spPr>
          <a:xfrm>
            <a:off x="11904610" y="835449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료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692D9A29-5491-40FE-B4A4-A113A8EBA5F3}"/>
              </a:ext>
            </a:extLst>
          </p:cNvPr>
          <p:cNvSpPr/>
          <p:nvPr/>
        </p:nvSpPr>
        <p:spPr>
          <a:xfrm>
            <a:off x="11003856" y="5072994"/>
            <a:ext cx="46386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F70179-E2A0-4850-95AE-37512A0895DE}"/>
              </a:ext>
            </a:extLst>
          </p:cNvPr>
          <p:cNvGrpSpPr/>
          <p:nvPr/>
        </p:nvGrpSpPr>
        <p:grpSpPr>
          <a:xfrm>
            <a:off x="5152258" y="7315200"/>
            <a:ext cx="1543065" cy="461664"/>
            <a:chOff x="4171029" y="7470802"/>
            <a:chExt cx="1534266" cy="259603"/>
          </a:xfrm>
        </p:grpSpPr>
        <p:sp>
          <p:nvSpPr>
            <p:cNvPr id="58" name="사각형: 잘린 위쪽 모서리 57">
              <a:extLst>
                <a:ext uri="{FF2B5EF4-FFF2-40B4-BE49-F238E27FC236}">
                  <a16:creationId xmlns:a16="http://schemas.microsoft.com/office/drawing/2014/main" id="{9A47A185-BA37-47FC-8A56-446ECCAD5AFD}"/>
                </a:ext>
              </a:extLst>
            </p:cNvPr>
            <p:cNvSpPr/>
            <p:nvPr/>
          </p:nvSpPr>
          <p:spPr>
            <a:xfrm>
              <a:off x="4171029" y="7510349"/>
              <a:ext cx="1534266" cy="16147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26FEEE2-DB5C-4FFC-942D-3F8C120B2054}"/>
                </a:ext>
              </a:extLst>
            </p:cNvPr>
            <p:cNvSpPr/>
            <p:nvPr/>
          </p:nvSpPr>
          <p:spPr>
            <a:xfrm>
              <a:off x="4430289" y="7470802"/>
              <a:ext cx="1127706" cy="259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요  리  명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7E2865-0E5E-453F-9B09-338C088F5A90}"/>
              </a:ext>
            </a:extLst>
          </p:cNvPr>
          <p:cNvGrpSpPr/>
          <p:nvPr/>
        </p:nvGrpSpPr>
        <p:grpSpPr>
          <a:xfrm>
            <a:off x="6695334" y="7318846"/>
            <a:ext cx="1534266" cy="461665"/>
            <a:chOff x="5705219" y="7318846"/>
            <a:chExt cx="1534266" cy="461665"/>
          </a:xfrm>
        </p:grpSpPr>
        <p:sp>
          <p:nvSpPr>
            <p:cNvPr id="61" name="사각형: 잘린 위쪽 모서리 60">
              <a:extLst>
                <a:ext uri="{FF2B5EF4-FFF2-40B4-BE49-F238E27FC236}">
                  <a16:creationId xmlns:a16="http://schemas.microsoft.com/office/drawing/2014/main" id="{560A939A-7A0C-45EF-9503-2C34CD1AC5F6}"/>
                </a:ext>
              </a:extLst>
            </p:cNvPr>
            <p:cNvSpPr/>
            <p:nvPr/>
          </p:nvSpPr>
          <p:spPr>
            <a:xfrm>
              <a:off x="5705219" y="7379451"/>
              <a:ext cx="1534266" cy="29238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4DCE58D-3772-4FAB-B084-648F1A7059F0}"/>
                </a:ext>
              </a:extLst>
            </p:cNvPr>
            <p:cNvSpPr/>
            <p:nvPr/>
          </p:nvSpPr>
          <p:spPr>
            <a:xfrm>
              <a:off x="6008501" y="7318846"/>
              <a:ext cx="9541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재     료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C9B257C-C4E4-4FB3-BB36-85F1014E92D8}"/>
              </a:ext>
            </a:extLst>
          </p:cNvPr>
          <p:cNvSpPr/>
          <p:nvPr/>
        </p:nvSpPr>
        <p:spPr>
          <a:xfrm>
            <a:off x="4276007" y="7215402"/>
            <a:ext cx="968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목  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EC2B9C-20BB-4F69-BEF7-8679EBF576BD}"/>
              </a:ext>
            </a:extLst>
          </p:cNvPr>
          <p:cNvGrpSpPr/>
          <p:nvPr/>
        </p:nvGrpSpPr>
        <p:grpSpPr>
          <a:xfrm>
            <a:off x="4310906" y="8185251"/>
            <a:ext cx="439424" cy="3089572"/>
            <a:chOff x="4374062" y="8025579"/>
            <a:chExt cx="439424" cy="308957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9C4253A-458D-4D4A-9893-75EEA145DC7F}"/>
                </a:ext>
              </a:extLst>
            </p:cNvPr>
            <p:cNvSpPr/>
            <p:nvPr/>
          </p:nvSpPr>
          <p:spPr>
            <a:xfrm>
              <a:off x="4374062" y="8025579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C12A397-75EC-4E7F-856A-3F3B33626CB6}"/>
                </a:ext>
              </a:extLst>
            </p:cNvPr>
            <p:cNvSpPr/>
            <p:nvPr/>
          </p:nvSpPr>
          <p:spPr>
            <a:xfrm>
              <a:off x="4374062" y="8551537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A07BDE8-6187-441B-B5B9-3CFBABA14EE5}"/>
                </a:ext>
              </a:extLst>
            </p:cNvPr>
            <p:cNvSpPr/>
            <p:nvPr/>
          </p:nvSpPr>
          <p:spPr>
            <a:xfrm>
              <a:off x="4374062" y="9077495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9DB6199-24F4-400A-8ABF-8D15004F373D}"/>
                </a:ext>
              </a:extLst>
            </p:cNvPr>
            <p:cNvSpPr/>
            <p:nvPr/>
          </p:nvSpPr>
          <p:spPr>
            <a:xfrm>
              <a:off x="4374062" y="9601570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55B8757-F614-4CF2-BAC3-57381DC1DAB7}"/>
                </a:ext>
              </a:extLst>
            </p:cNvPr>
            <p:cNvSpPr/>
            <p:nvPr/>
          </p:nvSpPr>
          <p:spPr>
            <a:xfrm>
              <a:off x="4374062" y="10127528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4CA8CF4-F59B-4D17-AE8B-4BCD998E0BB4}"/>
                </a:ext>
              </a:extLst>
            </p:cNvPr>
            <p:cNvSpPr/>
            <p:nvPr/>
          </p:nvSpPr>
          <p:spPr>
            <a:xfrm>
              <a:off x="4374062" y="10653486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08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-6083664" y="1071775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-7555905" y="2812512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BFD31-BB88-4EA3-A03D-1658F37046C7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CABC63-7E3A-458E-B58B-F1AEE383550B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BF1688-7DAE-4F9C-A39C-A6DC7D3E9355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139F7D4-E62D-4E79-BBDF-D78D2D73C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E9825AA-224B-49F4-A879-39745D448211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29A38A-F463-4CAA-99AB-5A85ADA0D3CC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2EF60A9-35D9-4716-8D70-4B0F1882E4C1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F8ED32-40EA-4997-B641-468799DBA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AF1196A-0F21-4137-84D7-D4ACB793A09B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7F94077-62C2-4988-859E-AE3BF5D2E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398346-1435-4F6C-94FF-7E0A5320DB6B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7BA174-0485-4EB9-804C-01FC4D77DC93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EF411BB-102F-4738-A3C6-2E1616E9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6C4B9F-B05C-4CE7-A8A6-117D60EA74C6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EE7B7FA-B79F-4627-946E-CB78A97F213B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C533717-1774-43DC-879C-456663A9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0E25DB9-316C-4823-9C68-1F8963F0A3D9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CF62EE-67D1-4E3B-B986-FB4CE32460F7}"/>
              </a:ext>
            </a:extLst>
          </p:cNvPr>
          <p:cNvSpPr/>
          <p:nvPr/>
        </p:nvSpPr>
        <p:spPr>
          <a:xfrm>
            <a:off x="762506" y="5743499"/>
            <a:ext cx="1158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아 이 디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E7D8EA-B2DF-4DA2-A8B3-14FC91819B17}"/>
              </a:ext>
            </a:extLst>
          </p:cNvPr>
          <p:cNvSpPr/>
          <p:nvPr/>
        </p:nvSpPr>
        <p:spPr>
          <a:xfrm>
            <a:off x="574386" y="4053073"/>
            <a:ext cx="1534271" cy="153426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A17A1A-CB08-4E22-B7AE-24A94BE047A7}"/>
              </a:ext>
            </a:extLst>
          </p:cNvPr>
          <p:cNvSpPr/>
          <p:nvPr/>
        </p:nvSpPr>
        <p:spPr>
          <a:xfrm>
            <a:off x="2674696" y="414246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    름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4992B7-0F9A-4200-A62B-351CD50484B4}"/>
              </a:ext>
            </a:extLst>
          </p:cNvPr>
          <p:cNvSpPr/>
          <p:nvPr/>
        </p:nvSpPr>
        <p:spPr>
          <a:xfrm>
            <a:off x="266314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나    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6F6D62-CE06-4F28-9A4D-92F07EB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4" y="4257413"/>
            <a:ext cx="1465514" cy="11255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D86F59-10A1-4215-967A-7655944E9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705471-4CF2-4A91-A7AE-9B0C99C9ED76}"/>
              </a:ext>
            </a:extLst>
          </p:cNvPr>
          <p:cNvSpPr/>
          <p:nvPr/>
        </p:nvSpPr>
        <p:spPr>
          <a:xfrm>
            <a:off x="433100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25 </a:t>
            </a:r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4F539E-4204-4C73-89B1-96C38FB63A82}"/>
              </a:ext>
            </a:extLst>
          </p:cNvPr>
          <p:cNvSpPr/>
          <p:nvPr/>
        </p:nvSpPr>
        <p:spPr>
          <a:xfrm>
            <a:off x="4331008" y="4141645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김 혼 쿡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CE389-1E38-433D-8031-D7DCCBFC883D}"/>
              </a:ext>
            </a:extLst>
          </p:cNvPr>
          <p:cNvSpPr/>
          <p:nvPr/>
        </p:nvSpPr>
        <p:spPr>
          <a:xfrm>
            <a:off x="-1262072" y="7673790"/>
            <a:ext cx="10854307" cy="3816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173631-82CB-4D44-B542-58847C29E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64" y="7983272"/>
            <a:ext cx="3921846" cy="33399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57F814-1689-41A4-9ABB-B23D16AB7063}"/>
              </a:ext>
            </a:extLst>
          </p:cNvPr>
          <p:cNvSpPr/>
          <p:nvPr/>
        </p:nvSpPr>
        <p:spPr>
          <a:xfrm>
            <a:off x="235880" y="7228136"/>
            <a:ext cx="2427268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My</a:t>
            </a:r>
            <a:r>
              <a:rPr lang="ko-KR" altLang="en-US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Recipe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08BD81-775A-4427-A71A-7EDA4177E923}"/>
              </a:ext>
            </a:extLst>
          </p:cNvPr>
          <p:cNvCxnSpPr>
            <a:stCxn id="41" idx="0"/>
            <a:endCxn id="41" idx="2"/>
          </p:cNvCxnSpPr>
          <p:nvPr/>
        </p:nvCxnSpPr>
        <p:spPr>
          <a:xfrm>
            <a:off x="4165082" y="7673790"/>
            <a:ext cx="0" cy="381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96F53C-B63E-40EA-B306-7A654300D89E}"/>
              </a:ext>
            </a:extLst>
          </p:cNvPr>
          <p:cNvSpPr/>
          <p:nvPr/>
        </p:nvSpPr>
        <p:spPr>
          <a:xfrm>
            <a:off x="11904610" y="835449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료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692D9A29-5491-40FE-B4A4-A113A8EBA5F3}"/>
              </a:ext>
            </a:extLst>
          </p:cNvPr>
          <p:cNvSpPr/>
          <p:nvPr/>
        </p:nvSpPr>
        <p:spPr>
          <a:xfrm>
            <a:off x="11003856" y="5072994"/>
            <a:ext cx="46386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F70179-E2A0-4850-95AE-37512A0895DE}"/>
              </a:ext>
            </a:extLst>
          </p:cNvPr>
          <p:cNvGrpSpPr/>
          <p:nvPr/>
        </p:nvGrpSpPr>
        <p:grpSpPr>
          <a:xfrm>
            <a:off x="5152258" y="7152744"/>
            <a:ext cx="1543065" cy="597390"/>
            <a:chOff x="4171029" y="7379440"/>
            <a:chExt cx="1534266" cy="335924"/>
          </a:xfrm>
        </p:grpSpPr>
        <p:sp>
          <p:nvSpPr>
            <p:cNvPr id="58" name="사각형: 잘린 위쪽 모서리 57">
              <a:extLst>
                <a:ext uri="{FF2B5EF4-FFF2-40B4-BE49-F238E27FC236}">
                  <a16:creationId xmlns:a16="http://schemas.microsoft.com/office/drawing/2014/main" id="{9A47A185-BA37-47FC-8A56-446ECCAD5AFD}"/>
                </a:ext>
              </a:extLst>
            </p:cNvPr>
            <p:cNvSpPr/>
            <p:nvPr/>
          </p:nvSpPr>
          <p:spPr>
            <a:xfrm>
              <a:off x="4171029" y="7379440"/>
              <a:ext cx="1534266" cy="29238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26FEEE2-DB5C-4FFC-942D-3F8C120B2054}"/>
                </a:ext>
              </a:extLst>
            </p:cNvPr>
            <p:cNvSpPr/>
            <p:nvPr/>
          </p:nvSpPr>
          <p:spPr>
            <a:xfrm>
              <a:off x="4387949" y="7386534"/>
              <a:ext cx="1127706" cy="328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요 리 명</a:t>
              </a:r>
            </a:p>
          </p:txBody>
        </p:sp>
      </p:grpSp>
      <p:sp>
        <p:nvSpPr>
          <p:cNvPr id="61" name="사각형: 잘린 위쪽 모서리 60">
            <a:extLst>
              <a:ext uri="{FF2B5EF4-FFF2-40B4-BE49-F238E27FC236}">
                <a16:creationId xmlns:a16="http://schemas.microsoft.com/office/drawing/2014/main" id="{560A939A-7A0C-45EF-9503-2C34CD1AC5F6}"/>
              </a:ext>
            </a:extLst>
          </p:cNvPr>
          <p:cNvSpPr/>
          <p:nvPr/>
        </p:nvSpPr>
        <p:spPr>
          <a:xfrm>
            <a:off x="6695334" y="7379451"/>
            <a:ext cx="1534266" cy="29238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잘린 위쪽 모서리 65">
            <a:extLst>
              <a:ext uri="{FF2B5EF4-FFF2-40B4-BE49-F238E27FC236}">
                <a16:creationId xmlns:a16="http://schemas.microsoft.com/office/drawing/2014/main" id="{103C897B-C09F-4900-9908-AE27EC2F195F}"/>
              </a:ext>
            </a:extLst>
          </p:cNvPr>
          <p:cNvSpPr/>
          <p:nvPr/>
        </p:nvSpPr>
        <p:spPr>
          <a:xfrm>
            <a:off x="4161100" y="7379451"/>
            <a:ext cx="991159" cy="29238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C9B257C-C4E4-4FB3-BB36-85F1014E92D8}"/>
              </a:ext>
            </a:extLst>
          </p:cNvPr>
          <p:cNvSpPr/>
          <p:nvPr/>
        </p:nvSpPr>
        <p:spPr>
          <a:xfrm>
            <a:off x="4296136" y="7334532"/>
            <a:ext cx="736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목    록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0A9CE5E-7C90-4476-8CD0-F9C16F5DCBCD}"/>
              </a:ext>
            </a:extLst>
          </p:cNvPr>
          <p:cNvSpPr/>
          <p:nvPr/>
        </p:nvSpPr>
        <p:spPr>
          <a:xfrm>
            <a:off x="5223378" y="9207684"/>
            <a:ext cx="20425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Rose</a:t>
            </a:r>
            <a:r>
              <a:rPr lang="ko-KR" altLang="en-US" sz="32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32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Pasta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E929D2-51D4-4DEF-877B-60BD1705A2F0}"/>
              </a:ext>
            </a:extLst>
          </p:cNvPr>
          <p:cNvSpPr/>
          <p:nvPr/>
        </p:nvSpPr>
        <p:spPr>
          <a:xfrm>
            <a:off x="6998616" y="7318846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 료</a:t>
            </a:r>
          </a:p>
        </p:txBody>
      </p:sp>
    </p:spTree>
    <p:extLst>
      <p:ext uri="{BB962C8B-B14F-4D97-AF65-F5344CB8AC3E}">
        <p14:creationId xmlns:p14="http://schemas.microsoft.com/office/powerpoint/2010/main" val="381614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-6083664" y="1071775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-7555905" y="2812512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BFD31-BB88-4EA3-A03D-1658F37046C7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CABC63-7E3A-458E-B58B-F1AEE383550B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BF1688-7DAE-4F9C-A39C-A6DC7D3E9355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139F7D4-E62D-4E79-BBDF-D78D2D73C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E9825AA-224B-49F4-A879-39745D448211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29A38A-F463-4CAA-99AB-5A85ADA0D3CC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2EF60A9-35D9-4716-8D70-4B0F1882E4C1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F8ED32-40EA-4997-B641-468799DBA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AF1196A-0F21-4137-84D7-D4ACB793A09B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7F94077-62C2-4988-859E-AE3BF5D2E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398346-1435-4F6C-94FF-7E0A5320DB6B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7BA174-0485-4EB9-804C-01FC4D77DC93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EF411BB-102F-4738-A3C6-2E1616E9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6C4B9F-B05C-4CE7-A8A6-117D60EA74C6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EE7B7FA-B79F-4627-946E-CB78A97F213B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C533717-1774-43DC-879C-456663A9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0E25DB9-316C-4823-9C68-1F8963F0A3D9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CF62EE-67D1-4E3B-B986-FB4CE32460F7}"/>
              </a:ext>
            </a:extLst>
          </p:cNvPr>
          <p:cNvSpPr/>
          <p:nvPr/>
        </p:nvSpPr>
        <p:spPr>
          <a:xfrm>
            <a:off x="762506" y="5743499"/>
            <a:ext cx="1158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아 이 디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E7D8EA-B2DF-4DA2-A8B3-14FC91819B17}"/>
              </a:ext>
            </a:extLst>
          </p:cNvPr>
          <p:cNvSpPr/>
          <p:nvPr/>
        </p:nvSpPr>
        <p:spPr>
          <a:xfrm>
            <a:off x="574386" y="4053073"/>
            <a:ext cx="1534271" cy="153426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A17A1A-CB08-4E22-B7AE-24A94BE047A7}"/>
              </a:ext>
            </a:extLst>
          </p:cNvPr>
          <p:cNvSpPr/>
          <p:nvPr/>
        </p:nvSpPr>
        <p:spPr>
          <a:xfrm>
            <a:off x="2674696" y="414246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    름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4992B7-0F9A-4200-A62B-351CD50484B4}"/>
              </a:ext>
            </a:extLst>
          </p:cNvPr>
          <p:cNvSpPr/>
          <p:nvPr/>
        </p:nvSpPr>
        <p:spPr>
          <a:xfrm>
            <a:off x="266314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나    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6F6D62-CE06-4F28-9A4D-92F07EB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4" y="4257413"/>
            <a:ext cx="1465514" cy="11255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D86F59-10A1-4215-967A-7655944E9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705471-4CF2-4A91-A7AE-9B0C99C9ED76}"/>
              </a:ext>
            </a:extLst>
          </p:cNvPr>
          <p:cNvSpPr/>
          <p:nvPr/>
        </p:nvSpPr>
        <p:spPr>
          <a:xfrm>
            <a:off x="433100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25 </a:t>
            </a:r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4F539E-4204-4C73-89B1-96C38FB63A82}"/>
              </a:ext>
            </a:extLst>
          </p:cNvPr>
          <p:cNvSpPr/>
          <p:nvPr/>
        </p:nvSpPr>
        <p:spPr>
          <a:xfrm>
            <a:off x="4331008" y="4141645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김 혼 쿡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CE389-1E38-433D-8031-D7DCCBFC883D}"/>
              </a:ext>
            </a:extLst>
          </p:cNvPr>
          <p:cNvSpPr/>
          <p:nvPr/>
        </p:nvSpPr>
        <p:spPr>
          <a:xfrm>
            <a:off x="-1262072" y="7673790"/>
            <a:ext cx="10854307" cy="3816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173631-82CB-4D44-B542-58847C29E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64" y="7983272"/>
            <a:ext cx="3921846" cy="33399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57F814-1689-41A4-9ABB-B23D16AB7063}"/>
              </a:ext>
            </a:extLst>
          </p:cNvPr>
          <p:cNvSpPr/>
          <p:nvPr/>
        </p:nvSpPr>
        <p:spPr>
          <a:xfrm>
            <a:off x="235880" y="7228136"/>
            <a:ext cx="2427268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My</a:t>
            </a:r>
            <a:r>
              <a:rPr lang="ko-KR" altLang="en-US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Recipe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08BD81-775A-4427-A71A-7EDA4177E923}"/>
              </a:ext>
            </a:extLst>
          </p:cNvPr>
          <p:cNvCxnSpPr>
            <a:stCxn id="41" idx="0"/>
            <a:endCxn id="41" idx="2"/>
          </p:cNvCxnSpPr>
          <p:nvPr/>
        </p:nvCxnSpPr>
        <p:spPr>
          <a:xfrm>
            <a:off x="4165082" y="7673790"/>
            <a:ext cx="0" cy="381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96F53C-B63E-40EA-B306-7A654300D89E}"/>
              </a:ext>
            </a:extLst>
          </p:cNvPr>
          <p:cNvSpPr/>
          <p:nvPr/>
        </p:nvSpPr>
        <p:spPr>
          <a:xfrm>
            <a:off x="11904610" y="835449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료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692D9A29-5491-40FE-B4A4-A113A8EBA5F3}"/>
              </a:ext>
            </a:extLst>
          </p:cNvPr>
          <p:cNvSpPr/>
          <p:nvPr/>
        </p:nvSpPr>
        <p:spPr>
          <a:xfrm>
            <a:off x="11003856" y="5072994"/>
            <a:ext cx="46386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잘린 위쪽 모서리 57">
            <a:extLst>
              <a:ext uri="{FF2B5EF4-FFF2-40B4-BE49-F238E27FC236}">
                <a16:creationId xmlns:a16="http://schemas.microsoft.com/office/drawing/2014/main" id="{9A47A185-BA37-47FC-8A56-446ECCAD5AFD}"/>
              </a:ext>
            </a:extLst>
          </p:cNvPr>
          <p:cNvSpPr/>
          <p:nvPr/>
        </p:nvSpPr>
        <p:spPr>
          <a:xfrm>
            <a:off x="5152258" y="7379448"/>
            <a:ext cx="1543065" cy="293254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7E2865-0E5E-453F-9B09-338C088F5A90}"/>
              </a:ext>
            </a:extLst>
          </p:cNvPr>
          <p:cNvGrpSpPr/>
          <p:nvPr/>
        </p:nvGrpSpPr>
        <p:grpSpPr>
          <a:xfrm>
            <a:off x="6695334" y="7151665"/>
            <a:ext cx="1534266" cy="594945"/>
            <a:chOff x="5705219" y="7151665"/>
            <a:chExt cx="1534266" cy="594945"/>
          </a:xfrm>
        </p:grpSpPr>
        <p:sp>
          <p:nvSpPr>
            <p:cNvPr id="61" name="사각형: 잘린 위쪽 모서리 60">
              <a:extLst>
                <a:ext uri="{FF2B5EF4-FFF2-40B4-BE49-F238E27FC236}">
                  <a16:creationId xmlns:a16="http://schemas.microsoft.com/office/drawing/2014/main" id="{560A939A-7A0C-45EF-9503-2C34CD1AC5F6}"/>
                </a:ext>
              </a:extLst>
            </p:cNvPr>
            <p:cNvSpPr/>
            <p:nvPr/>
          </p:nvSpPr>
          <p:spPr>
            <a:xfrm>
              <a:off x="5705219" y="7151665"/>
              <a:ext cx="1534266" cy="520174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4DCE58D-3772-4FAB-B084-648F1A7059F0}"/>
                </a:ext>
              </a:extLst>
            </p:cNvPr>
            <p:cNvSpPr/>
            <p:nvPr/>
          </p:nvSpPr>
          <p:spPr>
            <a:xfrm>
              <a:off x="5904802" y="7161835"/>
              <a:ext cx="110639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재    료</a:t>
              </a:r>
            </a:p>
          </p:txBody>
        </p:sp>
      </p:grpSp>
      <p:sp>
        <p:nvSpPr>
          <p:cNvPr id="66" name="사각형: 잘린 위쪽 모서리 65">
            <a:extLst>
              <a:ext uri="{FF2B5EF4-FFF2-40B4-BE49-F238E27FC236}">
                <a16:creationId xmlns:a16="http://schemas.microsoft.com/office/drawing/2014/main" id="{103C897B-C09F-4900-9908-AE27EC2F195F}"/>
              </a:ext>
            </a:extLst>
          </p:cNvPr>
          <p:cNvSpPr/>
          <p:nvPr/>
        </p:nvSpPr>
        <p:spPr>
          <a:xfrm>
            <a:off x="4161100" y="7379451"/>
            <a:ext cx="991159" cy="29238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C9B257C-C4E4-4FB3-BB36-85F1014E92D8}"/>
              </a:ext>
            </a:extLst>
          </p:cNvPr>
          <p:cNvSpPr/>
          <p:nvPr/>
        </p:nvSpPr>
        <p:spPr>
          <a:xfrm>
            <a:off x="4296136" y="7334532"/>
            <a:ext cx="736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목    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F365854-266C-40A7-AA61-165F49A8BB40}"/>
              </a:ext>
            </a:extLst>
          </p:cNvPr>
          <p:cNvSpPr/>
          <p:nvPr/>
        </p:nvSpPr>
        <p:spPr>
          <a:xfrm>
            <a:off x="5413005" y="7315200"/>
            <a:ext cx="1134173" cy="46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요  리  명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060B2E2-76EC-4AD5-99A4-464AE00FA45F}"/>
              </a:ext>
            </a:extLst>
          </p:cNvPr>
          <p:cNvSpPr/>
          <p:nvPr/>
        </p:nvSpPr>
        <p:spPr>
          <a:xfrm>
            <a:off x="4533899" y="8254195"/>
            <a:ext cx="1601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파스타 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8BE14CB-0225-4C31-BAC6-A08B2A3300C5}"/>
              </a:ext>
            </a:extLst>
          </p:cNvPr>
          <p:cNvSpPr/>
          <p:nvPr/>
        </p:nvSpPr>
        <p:spPr>
          <a:xfrm>
            <a:off x="5530741" y="9179087"/>
            <a:ext cx="1601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올리브 유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9B7E57-6FF8-4492-80A4-516557DFBA59}"/>
              </a:ext>
            </a:extLst>
          </p:cNvPr>
          <p:cNvSpPr/>
          <p:nvPr/>
        </p:nvSpPr>
        <p:spPr>
          <a:xfrm>
            <a:off x="4647025" y="10200163"/>
            <a:ext cx="1601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로제 소스</a:t>
            </a:r>
          </a:p>
        </p:txBody>
      </p:sp>
    </p:spTree>
    <p:extLst>
      <p:ext uri="{BB962C8B-B14F-4D97-AF65-F5344CB8AC3E}">
        <p14:creationId xmlns:p14="http://schemas.microsoft.com/office/powerpoint/2010/main" val="4003360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499</Words>
  <Application>Microsoft Office PowerPoint</Application>
  <PresentationFormat>사용자 지정</PresentationFormat>
  <Paragraphs>233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08서울남산체 B</vt:lpstr>
      <vt:lpstr>tvN 즐거운이야기 Bold</vt:lpstr>
      <vt:lpstr>나눔스퀘어_ac</vt:lpstr>
      <vt:lpstr>나눔스퀘어_ac Bold</vt:lpstr>
      <vt:lpstr>맑은 고딕</vt:lpstr>
      <vt:lpstr>Arial</vt:lpstr>
      <vt:lpstr>Bahnschrift SemiBold</vt:lpstr>
      <vt:lpstr>Bell MT</vt:lpstr>
      <vt:lpstr>Bradley Hand ITC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동준</dc:creator>
  <cp:lastModifiedBy>이 동준</cp:lastModifiedBy>
  <cp:revision>135</cp:revision>
  <dcterms:created xsi:type="dcterms:W3CDTF">2020-03-25T07:07:55Z</dcterms:created>
  <dcterms:modified xsi:type="dcterms:W3CDTF">2020-05-11T05:15:33Z</dcterms:modified>
</cp:coreProperties>
</file>